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63" r:id="rId2"/>
    <p:sldId id="262" r:id="rId3"/>
  </p:sldIdLst>
  <p:sldSz cx="10058400" cy="7772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99" autoAdjust="0"/>
    <p:restoredTop sz="96357" autoAdjust="0"/>
  </p:normalViewPr>
  <p:slideViewPr>
    <p:cSldViewPr snapToGrid="0">
      <p:cViewPr varScale="1">
        <p:scale>
          <a:sx n="94" d="100"/>
          <a:sy n="94" d="100"/>
        </p:scale>
        <p:origin x="2154"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716235-D472-4856-8293-587105E220ED}"/>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28016E8-4FC7-45F0-9EEB-F484F7477A6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D6227F5-8C15-4788-8433-A76307A1646D}" type="datetimeFigureOut">
              <a:rPr lang="en-US" smtClean="0"/>
              <a:t>12/28/2021</a:t>
            </a:fld>
            <a:endParaRPr lang="en-US"/>
          </a:p>
        </p:txBody>
      </p:sp>
      <p:sp>
        <p:nvSpPr>
          <p:cNvPr id="4" name="Footer Placeholder 3">
            <a:extLst>
              <a:ext uri="{FF2B5EF4-FFF2-40B4-BE49-F238E27FC236}">
                <a16:creationId xmlns:a16="http://schemas.microsoft.com/office/drawing/2014/main" id="{4FEA9089-3F0E-4458-B1C9-84FF1724964B}"/>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2DB687A-CB2B-48A9-8363-E245815FB57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E1DEC2EE-4A6D-4A27-8239-A440BC802AFC}" type="slidenum">
              <a:rPr lang="en-US" smtClean="0"/>
              <a:t>‹#›</a:t>
            </a:fld>
            <a:endParaRPr lang="en-US"/>
          </a:p>
        </p:txBody>
      </p:sp>
    </p:spTree>
    <p:extLst>
      <p:ext uri="{BB962C8B-B14F-4D97-AF65-F5344CB8AC3E}">
        <p14:creationId xmlns:p14="http://schemas.microsoft.com/office/powerpoint/2010/main" val="282162332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3562599-E995-48E8-AB05-145CE8422C93}" type="datetimeFigureOut">
              <a:rPr lang="en-US" smtClean="0"/>
              <a:t>12/28/2021</a:t>
            </a:fld>
            <a:endParaRPr lang="en-US"/>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E4571D8-F10B-464A-9922-B6F55573237D}" type="slidenum">
              <a:rPr lang="en-US" smtClean="0"/>
              <a:t>‹#›</a:t>
            </a:fld>
            <a:endParaRPr lang="en-US"/>
          </a:p>
        </p:txBody>
      </p:sp>
    </p:spTree>
    <p:extLst>
      <p:ext uri="{BB962C8B-B14F-4D97-AF65-F5344CB8AC3E}">
        <p14:creationId xmlns:p14="http://schemas.microsoft.com/office/powerpoint/2010/main" val="2378021494"/>
      </p:ext>
    </p:extLst>
  </p:cSld>
  <p:clrMap bg1="lt1" tx1="dk1" bg2="lt2" tx2="dk2" accent1="accent1" accent2="accent2" accent3="accent3" accent4="accent4" accent5="accent5" accent6="accent6" hlink="hlink" folHlink="folHlink"/>
  <p:hf sldNum="0" hdr="0" ftr="0" dt="0"/>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5B92CE-1E25-42A5-A7CC-CCB4A275230C}" type="datetime1">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187927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71F1ED-2B88-403B-B2BC-4A47B606F9B0}" type="datetime1">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8990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7B7B98-9607-4E86-966C-0A7065434A5A}" type="datetime1">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3826051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B8F5EC-6220-4245-A590-C0F9086612E0}" type="datetime1">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45667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CDDDE3-11BC-478D-AE75-FE4BA282F98C}" type="datetime1">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181726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570AEA-CDB2-4815-99B5-9A8CD2A0E927}" type="datetime1">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2885970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99CDE1-C952-466C-A890-21183B12B5D3}" type="datetime1">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1716957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6F8333-A04A-4C48-8C3C-8CAC401EB801}" type="datetime1">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1880421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44F19-EB68-4C37-8E6D-C9A7FB3D6334}" type="datetime1">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1600451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09494078-F4B9-45CC-889B-46DF017285FF}" type="datetime1">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183114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FBE970BC-8441-48AD-BB76-5419BCBC988B}" type="datetime1">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E1C09-6E87-40AF-9BD2-963D091B7DFD}" type="slidenum">
              <a:rPr lang="en-US" smtClean="0"/>
              <a:t>‹#›</a:t>
            </a:fld>
            <a:endParaRPr lang="en-US"/>
          </a:p>
        </p:txBody>
      </p:sp>
    </p:spTree>
    <p:extLst>
      <p:ext uri="{BB962C8B-B14F-4D97-AF65-F5344CB8AC3E}">
        <p14:creationId xmlns:p14="http://schemas.microsoft.com/office/powerpoint/2010/main" val="3677275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6FCCB381-B35D-4E08-AF74-439A02D7191D}" type="datetime1">
              <a:rPr lang="en-US" smtClean="0"/>
              <a:t>12/28/2021</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676E1C09-6E87-40AF-9BD2-963D091B7DFD}" type="slidenum">
              <a:rPr lang="en-US" smtClean="0"/>
              <a:t>‹#›</a:t>
            </a:fld>
            <a:endParaRPr lang="en-US"/>
          </a:p>
        </p:txBody>
      </p:sp>
    </p:spTree>
    <p:extLst>
      <p:ext uri="{BB962C8B-B14F-4D97-AF65-F5344CB8AC3E}">
        <p14:creationId xmlns:p14="http://schemas.microsoft.com/office/powerpoint/2010/main" val="15216047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martin.fl.us/accessibility-feedback"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A8E20-A5F6-4F66-8ACA-8480E26FF4EC}"/>
              </a:ext>
            </a:extLst>
          </p:cNvPr>
          <p:cNvSpPr>
            <a:spLocks noGrp="1"/>
          </p:cNvSpPr>
          <p:nvPr>
            <p:ph type="title"/>
          </p:nvPr>
        </p:nvSpPr>
        <p:spPr>
          <a:xfrm>
            <a:off x="691515" y="219250"/>
            <a:ext cx="8675370" cy="1502305"/>
          </a:xfrm>
        </p:spPr>
        <p:txBody>
          <a:bodyPr/>
          <a:lstStyle/>
          <a:p>
            <a:r>
              <a:rPr lang="en-US" dirty="0"/>
              <a:t>How to use the Button Maker Microsoft </a:t>
            </a:r>
            <a:r>
              <a:rPr lang="en-US" dirty="0" err="1"/>
              <a:t>Powerpoint</a:t>
            </a:r>
            <a:r>
              <a:rPr lang="en-US" dirty="0"/>
              <a:t> template</a:t>
            </a:r>
          </a:p>
        </p:txBody>
      </p:sp>
      <p:sp>
        <p:nvSpPr>
          <p:cNvPr id="3" name="Content Placeholder 2">
            <a:extLst>
              <a:ext uri="{FF2B5EF4-FFF2-40B4-BE49-F238E27FC236}">
                <a16:creationId xmlns:a16="http://schemas.microsoft.com/office/drawing/2014/main" id="{865C92EB-EAEC-4152-95C8-CE94842CE0C1}"/>
              </a:ext>
            </a:extLst>
          </p:cNvPr>
          <p:cNvSpPr>
            <a:spLocks noGrp="1"/>
          </p:cNvSpPr>
          <p:nvPr>
            <p:ph idx="1"/>
          </p:nvPr>
        </p:nvSpPr>
        <p:spPr>
          <a:xfrm>
            <a:off x="3853016" y="1874482"/>
            <a:ext cx="5631465" cy="4876514"/>
          </a:xfrm>
        </p:spPr>
        <p:txBody>
          <a:bodyPr wrap="square" tIns="0" bIns="0">
            <a:noAutofit/>
          </a:bodyPr>
          <a:lstStyle/>
          <a:p>
            <a:pPr marL="0" indent="0" hangingPunct="0">
              <a:buNone/>
            </a:pPr>
            <a:r>
              <a:rPr lang="en-US" sz="1600" b="1" dirty="0"/>
              <a:t>First, find your graphics. </a:t>
            </a:r>
            <a:endParaRPr lang="en-US" sz="1600" dirty="0"/>
          </a:p>
          <a:p>
            <a:pPr marL="0" indent="0" hangingPunct="0">
              <a:lnSpc>
                <a:spcPct val="100000"/>
              </a:lnSpc>
              <a:buNone/>
            </a:pPr>
            <a:r>
              <a:rPr lang="en-US" sz="1200" dirty="0"/>
              <a:t>Create your own design or find a file on the web. You can use personal photos, designs, and images. Look for royalty-free images and graphics on websites like:</a:t>
            </a:r>
          </a:p>
          <a:p>
            <a:pPr lvl="1" hangingPunct="0">
              <a:lnSpc>
                <a:spcPts val="800"/>
              </a:lnSpc>
            </a:pPr>
            <a:r>
              <a:rPr lang="en-US" sz="1200" dirty="0"/>
              <a:t>Freepik.com</a:t>
            </a:r>
          </a:p>
          <a:p>
            <a:pPr lvl="1" hangingPunct="0">
              <a:lnSpc>
                <a:spcPts val="800"/>
              </a:lnSpc>
            </a:pPr>
            <a:r>
              <a:rPr lang="en-US" sz="1200" dirty="0"/>
              <a:t>Pixabay.com</a:t>
            </a:r>
          </a:p>
          <a:p>
            <a:pPr lvl="1" hangingPunct="0">
              <a:lnSpc>
                <a:spcPts val="800"/>
              </a:lnSpc>
            </a:pPr>
            <a:r>
              <a:rPr lang="en-US" sz="1200" dirty="0"/>
              <a:t>Vecteezy.com</a:t>
            </a:r>
          </a:p>
          <a:p>
            <a:pPr marL="0" indent="0" hangingPunct="0">
              <a:buNone/>
            </a:pPr>
            <a:r>
              <a:rPr lang="en-US" sz="1600" b="1" dirty="0"/>
              <a:t>Insert graphics into Word template on the next page.</a:t>
            </a:r>
            <a:endParaRPr lang="en-US" sz="1600" dirty="0"/>
          </a:p>
          <a:p>
            <a:pPr marL="228600" lvl="0" indent="-228600" hangingPunct="0">
              <a:lnSpc>
                <a:spcPct val="100000"/>
              </a:lnSpc>
              <a:buFont typeface="+mj-lt"/>
              <a:buAutoNum type="arabicPeriod"/>
            </a:pPr>
            <a:r>
              <a:rPr lang="en-US" sz="1200" dirty="0"/>
              <a:t>Click inner circle, directly on the line</a:t>
            </a:r>
          </a:p>
          <a:p>
            <a:pPr marL="228600" lvl="0" indent="-228600" hangingPunct="0">
              <a:lnSpc>
                <a:spcPts val="800"/>
              </a:lnSpc>
              <a:buFont typeface="+mj-lt"/>
              <a:buAutoNum type="arabicPeriod"/>
            </a:pPr>
            <a:r>
              <a:rPr lang="en-US" sz="1200" dirty="0"/>
              <a:t>On Shape Format tab, click ‘Shape Fill’</a:t>
            </a:r>
          </a:p>
          <a:p>
            <a:pPr marL="228600" lvl="0" indent="-228600" hangingPunct="0">
              <a:lnSpc>
                <a:spcPts val="800"/>
              </a:lnSpc>
              <a:buFont typeface="+mj-lt"/>
              <a:buAutoNum type="arabicPeriod"/>
            </a:pPr>
            <a:r>
              <a:rPr lang="en-US" sz="1200" dirty="0"/>
              <a:t>Click Picture</a:t>
            </a:r>
          </a:p>
          <a:p>
            <a:pPr marL="228600" lvl="0" indent="-228600" hangingPunct="0">
              <a:lnSpc>
                <a:spcPts val="800"/>
              </a:lnSpc>
              <a:buFont typeface="+mj-lt"/>
              <a:buAutoNum type="arabicPeriod"/>
            </a:pPr>
            <a:r>
              <a:rPr lang="en-US" sz="1200" dirty="0"/>
              <a:t> Insert picture file from computer</a:t>
            </a:r>
          </a:p>
          <a:p>
            <a:pPr lvl="1" hangingPunct="0">
              <a:lnSpc>
                <a:spcPct val="100000"/>
              </a:lnSpc>
            </a:pPr>
            <a:r>
              <a:rPr lang="en-US" sz="1200" dirty="0"/>
              <a:t>To avoid pictures getting distorted, use square photos. Crop graphics BEFORE inserting. </a:t>
            </a:r>
          </a:p>
          <a:p>
            <a:pPr marL="228600" lvl="0" indent="-228600" hangingPunct="0">
              <a:lnSpc>
                <a:spcPts val="800"/>
              </a:lnSpc>
              <a:buFont typeface="+mj-lt"/>
              <a:buAutoNum type="arabicPeriod"/>
            </a:pPr>
            <a:r>
              <a:rPr lang="en-US" sz="1200" dirty="0"/>
              <a:t>Repeat for all 12 buttons</a:t>
            </a:r>
          </a:p>
          <a:p>
            <a:pPr marL="0" lvl="0" indent="0" hangingPunct="0">
              <a:buNone/>
            </a:pPr>
            <a:r>
              <a:rPr lang="en-US" sz="1700" b="1" dirty="0"/>
              <a:t>Print.</a:t>
            </a:r>
          </a:p>
          <a:p>
            <a:pPr marL="0" lvl="0" indent="0" hangingPunct="0">
              <a:buNone/>
            </a:pPr>
            <a:r>
              <a:rPr lang="en-US" sz="1200" dirty="0"/>
              <a:t>If formatting shifts when printing, first print to PDF. Then print PDF version.</a:t>
            </a:r>
          </a:p>
          <a:p>
            <a:pPr marL="0" lvl="0" indent="0" hangingPunct="0">
              <a:buNone/>
            </a:pPr>
            <a:r>
              <a:rPr lang="en-US" sz="1600" b="1" dirty="0"/>
              <a:t>Finally, cut on the outer circle. </a:t>
            </a:r>
          </a:p>
          <a:p>
            <a:pPr marL="0" lvl="0" indent="0" hangingPunct="0">
              <a:buNone/>
            </a:pPr>
            <a:r>
              <a:rPr lang="en-US" sz="1200" dirty="0"/>
              <a:t>After printing, cut on the outer circle line, or just inside of it. The space between the inner circle and the outer circle will not be visible once the button is made. </a:t>
            </a:r>
          </a:p>
        </p:txBody>
      </p:sp>
      <p:pic>
        <p:nvPicPr>
          <p:cNvPr id="7" name="Picture 6">
            <a:extLst>
              <a:ext uri="{FF2B5EF4-FFF2-40B4-BE49-F238E27FC236}">
                <a16:creationId xmlns:a16="http://schemas.microsoft.com/office/drawing/2014/main" id="{7CF38F1F-20C7-4536-A7FE-AA24992ABC1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221" y="1896659"/>
            <a:ext cx="2198560" cy="1646884"/>
          </a:xfrm>
          <a:prstGeom prst="rect">
            <a:avLst/>
          </a:prstGeom>
        </p:spPr>
      </p:pic>
      <p:sp>
        <p:nvSpPr>
          <p:cNvPr id="8" name="TextBox 7">
            <a:extLst>
              <a:ext uri="{FF2B5EF4-FFF2-40B4-BE49-F238E27FC236}">
                <a16:creationId xmlns:a16="http://schemas.microsoft.com/office/drawing/2014/main" id="{B285E5CC-E6B4-46B4-8C2A-1345CDD490DE}"/>
              </a:ext>
            </a:extLst>
          </p:cNvPr>
          <p:cNvSpPr txBox="1"/>
          <p:nvPr/>
        </p:nvSpPr>
        <p:spPr>
          <a:xfrm>
            <a:off x="350087" y="7242006"/>
            <a:ext cx="9358226" cy="430887"/>
          </a:xfrm>
          <a:prstGeom prst="rect">
            <a:avLst/>
          </a:prstGeom>
          <a:noFill/>
        </p:spPr>
        <p:txBody>
          <a:bodyPr wrap="square" rtlCol="0">
            <a:spAutoFit/>
          </a:bodyPr>
          <a:lstStyle/>
          <a:p>
            <a:pPr algn="ctr"/>
            <a:r>
              <a:rPr lang="en-US" sz="1050" dirty="0"/>
              <a:t>This document may be reproduced upon request in an alternative format by contacting the County ADA Coordinator (772) 320-3131, the County Administration Office (772) 288-5400, Florida Relay 711, or by completing our accessibility feedback form at </a:t>
            </a:r>
            <a:r>
              <a:rPr lang="en-US" sz="1050" dirty="0">
                <a:hlinkClick r:id="rId3" action="ppaction://hlinkfile"/>
              </a:rPr>
              <a:t>www.martin.fl.us/accessibility-feedback</a:t>
            </a:r>
            <a:endParaRPr lang="en-US" sz="1050" dirty="0"/>
          </a:p>
        </p:txBody>
      </p:sp>
    </p:spTree>
    <p:extLst>
      <p:ext uri="{BB962C8B-B14F-4D97-AF65-F5344CB8AC3E}">
        <p14:creationId xmlns:p14="http://schemas.microsoft.com/office/powerpoint/2010/main" val="86985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descr="outer circle 1">
            <a:extLst>
              <a:ext uri="{FF2B5EF4-FFF2-40B4-BE49-F238E27FC236}">
                <a16:creationId xmlns:a16="http://schemas.microsoft.com/office/drawing/2014/main" id="{53F21C85-AA6B-4A9F-8D1C-215BEBD02F43}"/>
              </a:ext>
            </a:extLst>
          </p:cNvPr>
          <p:cNvSpPr>
            <a:spLocks noChangeAspect="1"/>
          </p:cNvSpPr>
          <p:nvPr/>
        </p:nvSpPr>
        <p:spPr>
          <a:xfrm>
            <a:off x="155650" y="149544"/>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36" name="Oval 35" descr="inner circle 1">
            <a:extLst>
              <a:ext uri="{FF2B5EF4-FFF2-40B4-BE49-F238E27FC236}">
                <a16:creationId xmlns:a16="http://schemas.microsoft.com/office/drawing/2014/main" id="{8E7F5F4E-1314-4FE2-A12C-835E2E075223}"/>
              </a:ext>
            </a:extLst>
          </p:cNvPr>
          <p:cNvSpPr>
            <a:spLocks noChangeAspect="1"/>
          </p:cNvSpPr>
          <p:nvPr/>
        </p:nvSpPr>
        <p:spPr>
          <a:xfrm>
            <a:off x="416254" y="425057"/>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56" name="Oval 55" descr="outer circle 2">
            <a:extLst>
              <a:ext uri="{FF2B5EF4-FFF2-40B4-BE49-F238E27FC236}">
                <a16:creationId xmlns:a16="http://schemas.microsoft.com/office/drawing/2014/main" id="{5CA5AC4F-C213-48F7-B479-87CBEEA57E8D}"/>
              </a:ext>
            </a:extLst>
          </p:cNvPr>
          <p:cNvSpPr>
            <a:spLocks noChangeAspect="1"/>
          </p:cNvSpPr>
          <p:nvPr/>
        </p:nvSpPr>
        <p:spPr>
          <a:xfrm>
            <a:off x="2602608" y="149544"/>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57" name="Oval 56" descr="inner circle 2">
            <a:extLst>
              <a:ext uri="{FF2B5EF4-FFF2-40B4-BE49-F238E27FC236}">
                <a16:creationId xmlns:a16="http://schemas.microsoft.com/office/drawing/2014/main" id="{EB43DBF2-3409-4FFD-89BE-5BBF399BC1C5}"/>
              </a:ext>
            </a:extLst>
          </p:cNvPr>
          <p:cNvSpPr>
            <a:spLocks noChangeAspect="1"/>
          </p:cNvSpPr>
          <p:nvPr/>
        </p:nvSpPr>
        <p:spPr>
          <a:xfrm>
            <a:off x="2863212" y="425057"/>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69" name="Oval 68" descr="outer circle 3">
            <a:extLst>
              <a:ext uri="{FF2B5EF4-FFF2-40B4-BE49-F238E27FC236}">
                <a16:creationId xmlns:a16="http://schemas.microsoft.com/office/drawing/2014/main" id="{07C96D8B-D4FF-40DA-821B-E22D0E381628}"/>
              </a:ext>
            </a:extLst>
          </p:cNvPr>
          <p:cNvSpPr>
            <a:spLocks noChangeAspect="1"/>
          </p:cNvSpPr>
          <p:nvPr/>
        </p:nvSpPr>
        <p:spPr>
          <a:xfrm>
            <a:off x="5049566" y="149544"/>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91" name="Oval 90" descr="inner circle 3">
            <a:extLst>
              <a:ext uri="{FF2B5EF4-FFF2-40B4-BE49-F238E27FC236}">
                <a16:creationId xmlns:a16="http://schemas.microsoft.com/office/drawing/2014/main" id="{A680FA23-C4AC-43E9-B8D1-7768F5499A5E}"/>
              </a:ext>
            </a:extLst>
          </p:cNvPr>
          <p:cNvSpPr>
            <a:spLocks noChangeAspect="1"/>
          </p:cNvSpPr>
          <p:nvPr/>
        </p:nvSpPr>
        <p:spPr>
          <a:xfrm>
            <a:off x="5310170" y="425057"/>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100" name="Oval 99" descr="outer circle 4">
            <a:extLst>
              <a:ext uri="{FF2B5EF4-FFF2-40B4-BE49-F238E27FC236}">
                <a16:creationId xmlns:a16="http://schemas.microsoft.com/office/drawing/2014/main" id="{90987408-98EE-416A-96E9-80420AAF2C15}"/>
              </a:ext>
            </a:extLst>
          </p:cNvPr>
          <p:cNvSpPr>
            <a:spLocks noChangeAspect="1"/>
          </p:cNvSpPr>
          <p:nvPr/>
        </p:nvSpPr>
        <p:spPr>
          <a:xfrm>
            <a:off x="7496525" y="149544"/>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101" name="Oval 100" descr="inner circle 4">
            <a:extLst>
              <a:ext uri="{FF2B5EF4-FFF2-40B4-BE49-F238E27FC236}">
                <a16:creationId xmlns:a16="http://schemas.microsoft.com/office/drawing/2014/main" id="{8384C00F-F42B-4AC3-A6A9-31536027FCE1}"/>
              </a:ext>
            </a:extLst>
          </p:cNvPr>
          <p:cNvSpPr>
            <a:spLocks noChangeAspect="1"/>
          </p:cNvSpPr>
          <p:nvPr/>
        </p:nvSpPr>
        <p:spPr>
          <a:xfrm>
            <a:off x="7757129" y="425057"/>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37" name="Oval 36" descr="outer circle 5">
            <a:extLst>
              <a:ext uri="{FF2B5EF4-FFF2-40B4-BE49-F238E27FC236}">
                <a16:creationId xmlns:a16="http://schemas.microsoft.com/office/drawing/2014/main" id="{5557D347-0882-4333-9AB6-C8306BE5DA89}"/>
              </a:ext>
            </a:extLst>
          </p:cNvPr>
          <p:cNvSpPr>
            <a:spLocks noChangeAspect="1"/>
          </p:cNvSpPr>
          <p:nvPr/>
        </p:nvSpPr>
        <p:spPr>
          <a:xfrm>
            <a:off x="155650" y="2698411"/>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44" name="Oval 43" descr="inner circle 5">
            <a:extLst>
              <a:ext uri="{FF2B5EF4-FFF2-40B4-BE49-F238E27FC236}">
                <a16:creationId xmlns:a16="http://schemas.microsoft.com/office/drawing/2014/main" id="{CB04DAC4-9AF4-4640-885B-37B18D8BCF5B}"/>
              </a:ext>
            </a:extLst>
          </p:cNvPr>
          <p:cNvSpPr>
            <a:spLocks noChangeAspect="1"/>
          </p:cNvSpPr>
          <p:nvPr/>
        </p:nvSpPr>
        <p:spPr>
          <a:xfrm>
            <a:off x="416254" y="2951064"/>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54" name="Oval 53" descr="outercircle 6">
            <a:extLst>
              <a:ext uri="{FF2B5EF4-FFF2-40B4-BE49-F238E27FC236}">
                <a16:creationId xmlns:a16="http://schemas.microsoft.com/office/drawing/2014/main" id="{414A272E-EBBA-410D-80D6-F834A1B9C6F5}"/>
              </a:ext>
            </a:extLst>
          </p:cNvPr>
          <p:cNvSpPr>
            <a:spLocks noChangeAspect="1"/>
          </p:cNvSpPr>
          <p:nvPr/>
        </p:nvSpPr>
        <p:spPr>
          <a:xfrm>
            <a:off x="2602608" y="2675551"/>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55" name="Oval 54" descr="inner circle 6">
            <a:extLst>
              <a:ext uri="{FF2B5EF4-FFF2-40B4-BE49-F238E27FC236}">
                <a16:creationId xmlns:a16="http://schemas.microsoft.com/office/drawing/2014/main" id="{155555C7-5DCC-4565-9EC1-E662035D469F}"/>
              </a:ext>
            </a:extLst>
          </p:cNvPr>
          <p:cNvSpPr>
            <a:spLocks noChangeAspect="1"/>
          </p:cNvSpPr>
          <p:nvPr/>
        </p:nvSpPr>
        <p:spPr>
          <a:xfrm>
            <a:off x="2863212" y="2951064"/>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67" name="Oval 66" descr="outer circle 7">
            <a:extLst>
              <a:ext uri="{FF2B5EF4-FFF2-40B4-BE49-F238E27FC236}">
                <a16:creationId xmlns:a16="http://schemas.microsoft.com/office/drawing/2014/main" id="{F78F37CC-DDE1-4EFB-97CE-B5BE72F2C0B7}"/>
              </a:ext>
            </a:extLst>
          </p:cNvPr>
          <p:cNvSpPr>
            <a:spLocks noChangeAspect="1"/>
          </p:cNvSpPr>
          <p:nvPr/>
        </p:nvSpPr>
        <p:spPr>
          <a:xfrm>
            <a:off x="5049566" y="2675551"/>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68" name="Oval 67" descr="inner circle 7">
            <a:extLst>
              <a:ext uri="{FF2B5EF4-FFF2-40B4-BE49-F238E27FC236}">
                <a16:creationId xmlns:a16="http://schemas.microsoft.com/office/drawing/2014/main" id="{7692D2C6-4094-4BF1-9E2A-662B43F8C8BC}"/>
              </a:ext>
            </a:extLst>
          </p:cNvPr>
          <p:cNvSpPr>
            <a:spLocks noChangeAspect="1"/>
          </p:cNvSpPr>
          <p:nvPr/>
        </p:nvSpPr>
        <p:spPr>
          <a:xfrm>
            <a:off x="5310170" y="2951064"/>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98" name="Oval 97" descr="outer circle 8">
            <a:extLst>
              <a:ext uri="{FF2B5EF4-FFF2-40B4-BE49-F238E27FC236}">
                <a16:creationId xmlns:a16="http://schemas.microsoft.com/office/drawing/2014/main" id="{5C1FF9BB-4398-4C6C-9346-8B94B044F3A2}"/>
              </a:ext>
            </a:extLst>
          </p:cNvPr>
          <p:cNvSpPr>
            <a:spLocks noChangeAspect="1"/>
          </p:cNvSpPr>
          <p:nvPr/>
        </p:nvSpPr>
        <p:spPr>
          <a:xfrm>
            <a:off x="7496525" y="2675551"/>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99" name="Oval 98" descr="inner circle 8">
            <a:extLst>
              <a:ext uri="{FF2B5EF4-FFF2-40B4-BE49-F238E27FC236}">
                <a16:creationId xmlns:a16="http://schemas.microsoft.com/office/drawing/2014/main" id="{CD2142C6-4667-4A9F-B11D-AED592D3094B}"/>
              </a:ext>
            </a:extLst>
          </p:cNvPr>
          <p:cNvSpPr>
            <a:spLocks noChangeAspect="1"/>
          </p:cNvSpPr>
          <p:nvPr/>
        </p:nvSpPr>
        <p:spPr>
          <a:xfrm>
            <a:off x="7757129" y="2951064"/>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46" name="Oval 45" descr="outer circle 9">
            <a:extLst>
              <a:ext uri="{FF2B5EF4-FFF2-40B4-BE49-F238E27FC236}">
                <a16:creationId xmlns:a16="http://schemas.microsoft.com/office/drawing/2014/main" id="{5F4CC5C8-A946-4768-BA44-B3371068F915}"/>
              </a:ext>
            </a:extLst>
          </p:cNvPr>
          <p:cNvSpPr>
            <a:spLocks noChangeAspect="1"/>
          </p:cNvSpPr>
          <p:nvPr/>
        </p:nvSpPr>
        <p:spPr>
          <a:xfrm>
            <a:off x="155650" y="5201557"/>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47" name="Oval 46" descr="inner circle 9">
            <a:extLst>
              <a:ext uri="{FF2B5EF4-FFF2-40B4-BE49-F238E27FC236}">
                <a16:creationId xmlns:a16="http://schemas.microsoft.com/office/drawing/2014/main" id="{08A13E36-598E-4602-B7C1-B17CE0EDB92D}"/>
              </a:ext>
            </a:extLst>
          </p:cNvPr>
          <p:cNvSpPr>
            <a:spLocks noChangeAspect="1"/>
          </p:cNvSpPr>
          <p:nvPr/>
        </p:nvSpPr>
        <p:spPr>
          <a:xfrm>
            <a:off x="416254" y="5477070"/>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52" name="Oval 51" descr="outer circle 10">
            <a:extLst>
              <a:ext uri="{FF2B5EF4-FFF2-40B4-BE49-F238E27FC236}">
                <a16:creationId xmlns:a16="http://schemas.microsoft.com/office/drawing/2014/main" id="{644B88D8-1832-483D-9EAB-777E14F9E0DD}"/>
              </a:ext>
            </a:extLst>
          </p:cNvPr>
          <p:cNvSpPr>
            <a:spLocks noChangeAspect="1"/>
          </p:cNvSpPr>
          <p:nvPr/>
        </p:nvSpPr>
        <p:spPr>
          <a:xfrm>
            <a:off x="2602608" y="5201557"/>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53" name="Oval 52" descr="inner circle 10">
            <a:extLst>
              <a:ext uri="{FF2B5EF4-FFF2-40B4-BE49-F238E27FC236}">
                <a16:creationId xmlns:a16="http://schemas.microsoft.com/office/drawing/2014/main" id="{B00A5F13-1AA7-43D6-86FF-6EBF682DD003}"/>
              </a:ext>
            </a:extLst>
          </p:cNvPr>
          <p:cNvSpPr>
            <a:spLocks noChangeAspect="1"/>
          </p:cNvSpPr>
          <p:nvPr/>
        </p:nvSpPr>
        <p:spPr>
          <a:xfrm>
            <a:off x="2863212" y="5477070"/>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62" name="Oval 61" descr="outer circle 11">
            <a:extLst>
              <a:ext uri="{FF2B5EF4-FFF2-40B4-BE49-F238E27FC236}">
                <a16:creationId xmlns:a16="http://schemas.microsoft.com/office/drawing/2014/main" id="{FF86948D-ADC2-426B-B4CD-FCB61AB5330B}"/>
              </a:ext>
            </a:extLst>
          </p:cNvPr>
          <p:cNvSpPr>
            <a:spLocks noChangeAspect="1"/>
          </p:cNvSpPr>
          <p:nvPr/>
        </p:nvSpPr>
        <p:spPr>
          <a:xfrm>
            <a:off x="5049566" y="5201557"/>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63" name="Oval 62" descr="inner circle 11&#10;">
            <a:extLst>
              <a:ext uri="{FF2B5EF4-FFF2-40B4-BE49-F238E27FC236}">
                <a16:creationId xmlns:a16="http://schemas.microsoft.com/office/drawing/2014/main" id="{B9D6A008-9B69-4EEF-8A3F-352964746C46}"/>
              </a:ext>
            </a:extLst>
          </p:cNvPr>
          <p:cNvSpPr>
            <a:spLocks noChangeAspect="1"/>
          </p:cNvSpPr>
          <p:nvPr/>
        </p:nvSpPr>
        <p:spPr>
          <a:xfrm>
            <a:off x="5310170" y="5477070"/>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96" name="Oval 95" descr="outer circle 12">
            <a:extLst>
              <a:ext uri="{FF2B5EF4-FFF2-40B4-BE49-F238E27FC236}">
                <a16:creationId xmlns:a16="http://schemas.microsoft.com/office/drawing/2014/main" id="{9C004412-0CA1-428B-949C-CAAE256C44DA}"/>
              </a:ext>
            </a:extLst>
          </p:cNvPr>
          <p:cNvSpPr>
            <a:spLocks noChangeAspect="1"/>
          </p:cNvSpPr>
          <p:nvPr/>
        </p:nvSpPr>
        <p:spPr>
          <a:xfrm>
            <a:off x="7496525" y="5201557"/>
            <a:ext cx="2404872" cy="24048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351" b="1" dirty="0"/>
          </a:p>
        </p:txBody>
      </p:sp>
      <p:sp>
        <p:nvSpPr>
          <p:cNvPr id="38" name="Oval 37" descr="inner circle 12">
            <a:extLst>
              <a:ext uri="{FF2B5EF4-FFF2-40B4-BE49-F238E27FC236}">
                <a16:creationId xmlns:a16="http://schemas.microsoft.com/office/drawing/2014/main" id="{2E1295E1-5ABD-46C2-95B3-A869A0EFA9AB}"/>
              </a:ext>
            </a:extLst>
          </p:cNvPr>
          <p:cNvSpPr>
            <a:spLocks noChangeAspect="1"/>
          </p:cNvSpPr>
          <p:nvPr/>
        </p:nvSpPr>
        <p:spPr>
          <a:xfrm>
            <a:off x="7757129" y="5462161"/>
            <a:ext cx="1883664" cy="1883664"/>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351" dirty="0"/>
          </a:p>
        </p:txBody>
      </p:sp>
      <p:sp>
        <p:nvSpPr>
          <p:cNvPr id="3" name="Title 2">
            <a:extLst>
              <a:ext uri="{FF2B5EF4-FFF2-40B4-BE49-F238E27FC236}">
                <a16:creationId xmlns:a16="http://schemas.microsoft.com/office/drawing/2014/main" id="{CECC0E7D-187C-4088-9D3C-628A1CD3102D}"/>
              </a:ext>
            </a:extLst>
          </p:cNvPr>
          <p:cNvSpPr>
            <a:spLocks noGrp="1"/>
          </p:cNvSpPr>
          <p:nvPr>
            <p:ph type="ctrTitle"/>
          </p:nvPr>
        </p:nvSpPr>
        <p:spPr>
          <a:xfrm>
            <a:off x="754380" y="-1554480"/>
            <a:ext cx="8549640" cy="1239520"/>
          </a:xfrm>
        </p:spPr>
        <p:txBody>
          <a:bodyPr vert="horz" lIns="91440" tIns="45720" rIns="91440" bIns="45720" rtlCol="0" anchor="b">
            <a:normAutofit/>
          </a:bodyPr>
          <a:lstStyle/>
          <a:p>
            <a:r>
              <a:rPr lang="en-US" dirty="0"/>
              <a:t>12-Button Template</a:t>
            </a:r>
          </a:p>
        </p:txBody>
      </p:sp>
    </p:spTree>
    <p:extLst>
      <p:ext uri="{BB962C8B-B14F-4D97-AF65-F5344CB8AC3E}">
        <p14:creationId xmlns:p14="http://schemas.microsoft.com/office/powerpoint/2010/main" val="5335702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686</TotalTime>
  <Words>229</Words>
  <Application>Microsoft Office PowerPoint</Application>
  <PresentationFormat>Custom</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How to use the Button Maker Microsoft Powerpoint template</vt:lpstr>
      <vt:lpstr>12-Button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Hudson</dc:creator>
  <cp:lastModifiedBy>KC Hudson</cp:lastModifiedBy>
  <cp:revision>41</cp:revision>
  <cp:lastPrinted>2021-08-03T19:50:15Z</cp:lastPrinted>
  <dcterms:created xsi:type="dcterms:W3CDTF">2019-10-14T15:50:11Z</dcterms:created>
  <dcterms:modified xsi:type="dcterms:W3CDTF">2021-12-28T23:17:42Z</dcterms:modified>
</cp:coreProperties>
</file>